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9" autoAdjust="0"/>
    <p:restoredTop sz="94660"/>
  </p:normalViewPr>
  <p:slideViewPr>
    <p:cSldViewPr snapToGrid="0">
      <p:cViewPr varScale="1">
        <p:scale>
          <a:sx n="59" d="100"/>
          <a:sy n="59" d="100"/>
        </p:scale>
        <p:origin x="4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426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62507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2261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4738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14336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8906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44394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744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3509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4224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93834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5F837-0C5E-4108-BE4F-4A604DF7F9F3}" type="datetimeFigureOut">
              <a:rPr lang="en-IE" smtClean="0"/>
              <a:t>25/08/2025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7B53B-52B3-4090-99A5-A327517E021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56320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13619" y="4777312"/>
            <a:ext cx="7132641" cy="2282253"/>
            <a:chOff x="0" y="0"/>
            <a:chExt cx="2817834" cy="90163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17834" cy="901631"/>
            </a:xfrm>
            <a:custGeom>
              <a:avLst/>
              <a:gdLst/>
              <a:ahLst/>
              <a:cxnLst/>
              <a:rect l="l" t="t" r="r" b="b"/>
              <a:pathLst>
                <a:path w="2817834" h="901631">
                  <a:moveTo>
                    <a:pt x="0" y="0"/>
                  </a:moveTo>
                  <a:lnTo>
                    <a:pt x="2817834" y="0"/>
                  </a:lnTo>
                  <a:lnTo>
                    <a:pt x="2817834" y="901631"/>
                  </a:lnTo>
                  <a:lnTo>
                    <a:pt x="0" y="901631"/>
                  </a:lnTo>
                  <a:close/>
                </a:path>
              </a:pathLst>
            </a:custGeom>
            <a:solidFill>
              <a:srgbClr val="21293D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66675"/>
              <a:ext cx="2817834" cy="968306"/>
            </a:xfrm>
            <a:prstGeom prst="rect">
              <a:avLst/>
            </a:prstGeom>
          </p:spPr>
          <p:txBody>
            <a:bodyPr lIns="48381" tIns="48381" rIns="48381" bIns="48381" rtlCol="0" anchor="ctr"/>
            <a:lstStyle/>
            <a:p>
              <a:pPr algn="ctr">
                <a:lnSpc>
                  <a:spcPts val="1867"/>
                </a:lnSpc>
              </a:pPr>
              <a:endParaRPr sz="1200"/>
            </a:p>
          </p:txBody>
        </p:sp>
      </p:grpSp>
      <p:sp>
        <p:nvSpPr>
          <p:cNvPr id="5" name="Freeform 5"/>
          <p:cNvSpPr/>
          <p:nvPr/>
        </p:nvSpPr>
        <p:spPr>
          <a:xfrm>
            <a:off x="4724400" y="685800"/>
            <a:ext cx="2743200" cy="892787"/>
          </a:xfrm>
          <a:custGeom>
            <a:avLst/>
            <a:gdLst/>
            <a:ahLst/>
            <a:cxnLst/>
            <a:rect l="l" t="t" r="r" b="b"/>
            <a:pathLst>
              <a:path w="4114800" h="1339180">
                <a:moveTo>
                  <a:pt x="0" y="0"/>
                </a:moveTo>
                <a:lnTo>
                  <a:pt x="4114800" y="0"/>
                </a:lnTo>
                <a:lnTo>
                  <a:pt x="4114800" y="1339180"/>
                </a:lnTo>
                <a:lnTo>
                  <a:pt x="0" y="133918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4724400" y="2982607"/>
            <a:ext cx="2743200" cy="892787"/>
          </a:xfrm>
          <a:custGeom>
            <a:avLst/>
            <a:gdLst/>
            <a:ahLst/>
            <a:cxnLst/>
            <a:rect l="l" t="t" r="r" b="b"/>
            <a:pathLst>
              <a:path w="4114800" h="1339180">
                <a:moveTo>
                  <a:pt x="0" y="0"/>
                </a:moveTo>
                <a:lnTo>
                  <a:pt x="4114800" y="0"/>
                </a:lnTo>
                <a:lnTo>
                  <a:pt x="4114800" y="1339180"/>
                </a:lnTo>
                <a:lnTo>
                  <a:pt x="0" y="133918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4714240" y="5387659"/>
            <a:ext cx="2743200" cy="892787"/>
          </a:xfrm>
          <a:custGeom>
            <a:avLst/>
            <a:gdLst/>
            <a:ahLst/>
            <a:cxnLst/>
            <a:rect l="l" t="t" r="r" b="b"/>
            <a:pathLst>
              <a:path w="4114800" h="1339180">
                <a:moveTo>
                  <a:pt x="0" y="0"/>
                </a:moveTo>
                <a:lnTo>
                  <a:pt x="4114800" y="0"/>
                </a:lnTo>
                <a:lnTo>
                  <a:pt x="4114800" y="1339181"/>
                </a:lnTo>
                <a:lnTo>
                  <a:pt x="0" y="133918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281716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Buckley6</dc:creator>
  <cp:lastModifiedBy>Sarah Buckley6</cp:lastModifiedBy>
  <cp:revision>1</cp:revision>
  <dcterms:created xsi:type="dcterms:W3CDTF">2025-08-25T14:17:49Z</dcterms:created>
  <dcterms:modified xsi:type="dcterms:W3CDTF">2025-08-25T14:18:53Z</dcterms:modified>
</cp:coreProperties>
</file>